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DD4D2-CA33-4579-878D-2F4D0A4FEB24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16A5-6912-43CF-8F2F-FF3B1542C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DD4D2-CA33-4579-878D-2F4D0A4FEB24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16A5-6912-43CF-8F2F-FF3B1542C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DD4D2-CA33-4579-878D-2F4D0A4FEB24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16A5-6912-43CF-8F2F-FF3B1542C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DD4D2-CA33-4579-878D-2F4D0A4FEB24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16A5-6912-43CF-8F2F-FF3B1542C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DD4D2-CA33-4579-878D-2F4D0A4FEB24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16A5-6912-43CF-8F2F-FF3B1542C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DD4D2-CA33-4579-878D-2F4D0A4FEB24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16A5-6912-43CF-8F2F-FF3B1542C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DD4D2-CA33-4579-878D-2F4D0A4FEB24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16A5-6912-43CF-8F2F-FF3B1542C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DD4D2-CA33-4579-878D-2F4D0A4FEB24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16A5-6912-43CF-8F2F-FF3B1542C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DD4D2-CA33-4579-878D-2F4D0A4FEB24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16A5-6912-43CF-8F2F-FF3B1542C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DD4D2-CA33-4579-878D-2F4D0A4FEB24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16A5-6912-43CF-8F2F-FF3B1542C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DD4D2-CA33-4579-878D-2F4D0A4FEB24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16A5-6912-43CF-8F2F-FF3B1542C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DD4D2-CA33-4579-878D-2F4D0A4FEB24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716A5-6912-43CF-8F2F-FF3B1542CD2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Speed vs. Velocity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26670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Velocity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To calculate velocity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2362200" y="1600200"/>
            <a:ext cx="63246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is speed with the direction of the motion on the end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ex. of speed is 3 miles per hour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ex. of velocity is 3 miles per hour south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1. Velocity = </a:t>
            </a:r>
            <a:r>
              <a:rPr lang="en-US" u="sng" smtClean="0"/>
              <a:t>Displacement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			Time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2.  Include the direction the </a:t>
            </a:r>
            <a:br>
              <a:rPr lang="en-US" smtClean="0"/>
            </a:br>
            <a:r>
              <a:rPr lang="en-US" smtClean="0"/>
              <a:t>     object ended up going </a:t>
            </a:r>
          </a:p>
        </p:txBody>
      </p:sp>
      <p:pic>
        <p:nvPicPr>
          <p:cNvPr id="27654" name="Picture 6" descr="j021568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0625" y="4419600"/>
            <a:ext cx="133032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7" descr="j021349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575" y="2651125"/>
            <a:ext cx="122872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1295400"/>
            <a:ext cx="91440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-419099" y="4076700"/>
            <a:ext cx="5562600" cy="31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6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6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76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6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6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276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33400"/>
            <a:ext cx="4038600" cy="5592763"/>
          </a:xfrm>
        </p:spPr>
        <p:txBody>
          <a:bodyPr/>
          <a:lstStyle/>
          <a:p>
            <a:pPr eaLnBrk="1" hangingPunct="1"/>
            <a:r>
              <a:rPr lang="en-US" smtClean="0"/>
              <a:t>Distance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Displacement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457200"/>
            <a:ext cx="4038600" cy="5668963"/>
          </a:xfrm>
        </p:spPr>
        <p:txBody>
          <a:bodyPr/>
          <a:lstStyle/>
          <a:p>
            <a:pPr eaLnBrk="1" hangingPunct="1"/>
            <a:r>
              <a:rPr lang="en-US" smtClean="0"/>
              <a:t>How far you go from start to finish </a:t>
            </a:r>
          </a:p>
          <a:p>
            <a:pPr lvl="1" eaLnBrk="1" hangingPunct="1"/>
            <a:r>
              <a:rPr lang="en-US" smtClean="0"/>
              <a:t>Total distance traveled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shortest distance from start to finish</a:t>
            </a:r>
          </a:p>
          <a:p>
            <a:pPr lvl="1" eaLnBrk="1" hangingPunct="1"/>
            <a:r>
              <a:rPr lang="en-US" smtClean="0"/>
              <a:t>Distance away</a:t>
            </a:r>
          </a:p>
          <a:p>
            <a:pPr lvl="1" eaLnBrk="1" hangingPunct="1"/>
            <a:r>
              <a:rPr lang="en-US" smtClean="0"/>
              <a:t>Has a direction</a:t>
            </a:r>
          </a:p>
        </p:txBody>
      </p:sp>
      <p:pic>
        <p:nvPicPr>
          <p:cNvPr id="3079" name="Picture 7" descr="Distancedisplace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8600" y="2819400"/>
            <a:ext cx="4648200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rot="16200000" flipH="1">
            <a:off x="876300" y="3390900"/>
            <a:ext cx="685800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Microsoft Office PowerPoint</Application>
  <PresentationFormat>On-screen Show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Speed vs. Velocity</vt:lpstr>
      <vt:lpstr>Slide 2</vt:lpstr>
    </vt:vector>
  </TitlesOfParts>
  <Company>LPS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Speed vs. Velocity</dc:title>
  <dc:creator>Jean Kavanagh</dc:creator>
  <cp:lastModifiedBy>Jean Kavanagh</cp:lastModifiedBy>
  <cp:revision>1</cp:revision>
  <dcterms:created xsi:type="dcterms:W3CDTF">2009-10-15T13:54:38Z</dcterms:created>
  <dcterms:modified xsi:type="dcterms:W3CDTF">2009-10-15T13:55:08Z</dcterms:modified>
</cp:coreProperties>
</file>